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4.jpg"/><Relationship Id="rId5" Type="http://schemas.openxmlformats.org/officeDocument/2006/relationships/image" Target="../media/image13.jpg"/><Relationship Id="rId6" Type="http://schemas.openxmlformats.org/officeDocument/2006/relationships/image" Target="../media/image6.jpg"/><Relationship Id="rId7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experience designer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I have over 10 years of experience strategizing innovative digital experiences for small startups to the world’s biggest brands.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grew up in Anytown, am an avid kayaker, and I’m excited to partner with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96" name="Google Shape;96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106" name="Google Shape;106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07" name="Google Shape;107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08" name="Google Shape;108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111" name="Google Shape;111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Director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29" name="Google Shape;129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30" name="Google Shape;130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31" name="Google Shape;131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32" name="Google Shape;132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